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2E147-0277-7848-5C3F-4F4884749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71CB75-C9C6-7825-AA57-4C9421CEB3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E1DBB-4143-38A0-73AF-0CF39F33A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50AC3-94F5-D055-7836-956A3A36F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CCEE4-9FC9-2FBD-D843-1BD4E6E44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076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95AFC-EECE-F33C-EAD5-70D1DCAF9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F99A8B-601B-603B-4363-3BCD47D66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BF57F-8C20-6925-8122-7666CD036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F765A8-17C1-07C9-F448-0C2BBF28C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A8561-0FCD-927A-0B80-FB58859B2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880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72A18F-CAE4-C1EF-4AFF-9A2CEE6DE7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053492-813F-3C77-1158-5111939585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A5901-ACE4-C429-22DB-A6B3928F6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77927-F208-257A-97B7-B4FE09E08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A5B1F-A7BD-5500-406C-ACBAEBC71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75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C3A8E-2D7A-FFCA-9334-8EF0906AE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D62DC-2A74-9AD0-EF5A-5E7A1123F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1C86E-0056-2714-274B-9A1C2F92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F15EB-BA2F-F289-3757-6508B06EA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3ADFA-5C9D-22D1-6783-E4C7C1C63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92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6A52A-B9B3-6279-3965-7E343C5AB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15A80-9569-4F0E-28C4-33DB0BA43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1E19D-BCA1-ABDA-7EF7-18C0571F4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41A79-A6F7-4A5E-E82C-FC599CA01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0615F-00DB-525C-F558-E2C3B9A46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85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C68FE-1AFD-AF69-F03E-BE15097DC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B194C-E9AE-F605-48AC-5912D7397F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457971-E16B-1F42-31A7-839280473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6C725-3608-0B62-46D9-7D64D0CBA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E223A8-C4E6-6590-741F-1035B9925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DCC98-5EFB-4496-E88F-CA600CB4D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240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FD08B-B452-A966-7D04-049B027DE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883FB7-5EB7-A450-9424-9DC065112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F40656-D71F-F4CF-E36F-C043025DB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447765-9275-F73D-30C5-0FB58FB53F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8CE4BE-B84A-8CF6-6F90-C6755A9D0D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F72C80-FE1F-F891-ED37-7BCAF35EC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26B006-8DC1-34D8-B6F9-2BCA5A2A5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B48CB8-D178-EFD1-DCD6-0C3992628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940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3AE2D-B465-A44B-8752-E24799535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EF7C2C-E470-E1FA-5D0E-CCC9D1262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6E04F5-0282-AEFE-1AF8-FC5737147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7705AF-4C82-9CFD-DE30-118488DCF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2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23DB2-36BC-F108-3E20-5C57EB0BD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2C223C-A7B6-7D2C-9309-D02E659DE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E74A7-1FBB-BFE3-C7C4-D9697CF57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092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BE49E-A2D0-207C-3BDE-8122D6983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E1FBE-EFE8-4911-9BDC-7E242FE6E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995DF3-E9A1-AA79-0EC8-861549B97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2137A4-DD39-58AE-9032-7B4582561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FA918-B90B-FB11-021A-2A7F93EE2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32A12D-8F05-4180-7DC3-8633DA4A4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263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48E77-CD34-DE5E-ECBC-BC45D9996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90744B-5E64-B2D2-0CD5-FF8F703B4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72A73F-C3C2-EE47-48CE-4D5787320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3F197-A2E2-56B2-F7D6-9E02C45DA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74F033-5759-5484-D4BA-BE0D7E84C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88FD29-B889-BBE5-A7F8-A7751A7F4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75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A926B5-87BB-882C-4B6A-65D465B53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D4958-8C5E-6D80-583A-4FECEB9DA1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788B9-06C9-AA19-B97B-D2AEB8084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AC9C61-3115-4977-81D0-B81C579811ED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456C8-27D3-F79A-1814-B6EFBA633B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05D21-FDF0-0461-4E41-AC53CE22A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D26508-2EF9-4389-B827-1B8863EF2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6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3E278D-6B26-F482-E0F1-119B48F5B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err="1"/>
              <a:t>Video</a:t>
            </a:r>
            <a:r>
              <a:rPr lang="vi-VN" dirty="0"/>
              <a:t> minh họa</a:t>
            </a:r>
            <a:endParaRPr lang="en-US" dirty="0"/>
          </a:p>
        </p:txBody>
      </p:sp>
      <p:pic>
        <p:nvPicPr>
          <p:cNvPr id="6" name="snaptik_7552558640092187922_v2">
            <a:hlinkClick r:id="" action="ppaction://media"/>
            <a:extLst>
              <a:ext uri="{FF2B5EF4-FFF2-40B4-BE49-F238E27FC236}">
                <a16:creationId xmlns:a16="http://schemas.microsoft.com/office/drawing/2014/main" id="{0B7EC44D-7D36-E6E7-F80B-CF2E1DF7B1CE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822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22800" y="1825625"/>
            <a:ext cx="2697163" cy="4351338"/>
          </a:xfrm>
        </p:spPr>
      </p:pic>
    </p:spTree>
    <p:extLst>
      <p:ext uri="{BB962C8B-B14F-4D97-AF65-F5344CB8AC3E}">
        <p14:creationId xmlns:p14="http://schemas.microsoft.com/office/powerpoint/2010/main" val="4070457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Video minh họa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Nguyen Ngoc Phuc</dc:creator>
  <cp:lastModifiedBy>Nguyen Ngoc Phuc</cp:lastModifiedBy>
  <cp:revision>1</cp:revision>
  <dcterms:created xsi:type="dcterms:W3CDTF">2025-09-30T07:41:30Z</dcterms:created>
  <dcterms:modified xsi:type="dcterms:W3CDTF">2025-09-30T08:30:22Z</dcterms:modified>
</cp:coreProperties>
</file>

<file path=docProps/thumbnail.jpeg>
</file>